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"/>
  </p:notesMasterIdLst>
  <p:sldIdLst>
    <p:sldId id="256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56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555A0-F503-421A-A55F-F7C7CA837277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E06EF-5BDD-4327-9564-FA1502B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4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whole tone scale has no leading tone and because all tones are the same distance apart, </a:t>
            </a:r>
          </a:p>
          <a:p>
            <a:r>
              <a:rPr lang="en-US" dirty="0" smtClean="0"/>
              <a:t>"no single tone stands out, and the scale creates a blurred, indistinct effect".</a:t>
            </a:r>
          </a:p>
          <a:p>
            <a:endParaRPr lang="en-US" dirty="0" smtClean="0"/>
          </a:p>
          <a:p>
            <a:r>
              <a:rPr lang="en-US" dirty="0" smtClean="0"/>
              <a:t>This effect is especially emphasized by the fact that triads built on such scale tones are augmented. </a:t>
            </a:r>
          </a:p>
          <a:p>
            <a:r>
              <a:rPr lang="en-US" dirty="0" smtClean="0"/>
              <a:t>Indeed, one can play all six tones of a whole tone scale simply with two augmented triads </a:t>
            </a:r>
          </a:p>
          <a:p>
            <a:r>
              <a:rPr lang="en-US" dirty="0" smtClean="0"/>
              <a:t>whose roots are a major second apart. </a:t>
            </a:r>
          </a:p>
          <a:p>
            <a:endParaRPr lang="en-US" dirty="0" smtClean="0"/>
          </a:p>
          <a:p>
            <a:r>
              <a:rPr lang="en-US" dirty="0" smtClean="0"/>
              <a:t>Since they are symmetrical, whole tone scales do not give a strong impression </a:t>
            </a:r>
          </a:p>
          <a:p>
            <a:r>
              <a:rPr lang="en-US" dirty="0" smtClean="0"/>
              <a:t>the tonic or tonality.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C2699-83E9-4FEE-958E-38FCBB68CA6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0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4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7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28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91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01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52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4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48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24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86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3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4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33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76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2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6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0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6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7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3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9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3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DAC60-9CB2-43B6-870E-ACFE79AE0E2A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0D08A-B5D4-45D1-AAF6-1FC4819B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6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E3C8ABA-E1B2-401A-92BD-A168DD28E612}" type="datetimeFigureOut">
              <a:rPr lang="en-US" smtClean="0">
                <a:solidFill>
                  <a:srgbClr val="FFFFFF"/>
                </a:solidFill>
              </a:rPr>
              <a:pPr/>
              <a:t>6/18/2016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0F17ABC-6C5A-497C-90F5-C1B2AFC836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14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9" Type="http://schemas.openxmlformats.org/officeDocument/2006/relationships/image" Target="../media/image3.png"/><Relationship Id="rId21" Type="http://schemas.microsoft.com/office/2007/relationships/media" Target="../media/media11.wav"/><Relationship Id="rId34" Type="http://schemas.openxmlformats.org/officeDocument/2006/relationships/audio" Target="../media/media17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microsoft.com/office/2007/relationships/media" Target="../media/media13.wav"/><Relationship Id="rId33" Type="http://schemas.microsoft.com/office/2007/relationships/media" Target="../media/media17.wav"/><Relationship Id="rId38" Type="http://schemas.openxmlformats.org/officeDocument/2006/relationships/notesSlide" Target="../notesSlides/notesSlide1.xml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microsoft.com/office/2007/relationships/media" Target="../media/media15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32" Type="http://schemas.openxmlformats.org/officeDocument/2006/relationships/audio" Target="../media/media16.wav"/><Relationship Id="rId37" Type="http://schemas.openxmlformats.org/officeDocument/2006/relationships/slideLayout" Target="../slideLayouts/slideLayout13.xml"/><Relationship Id="rId40" Type="http://schemas.openxmlformats.org/officeDocument/2006/relationships/image" Target="../media/image4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wav"/><Relationship Id="rId28" Type="http://schemas.openxmlformats.org/officeDocument/2006/relationships/audio" Target="../media/media14.wav"/><Relationship Id="rId36" Type="http://schemas.openxmlformats.org/officeDocument/2006/relationships/audio" Target="../media/media18.wav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microsoft.com/office/2007/relationships/media" Target="../media/media16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microsoft.com/office/2007/relationships/media" Target="../media/media14.wav"/><Relationship Id="rId30" Type="http://schemas.openxmlformats.org/officeDocument/2006/relationships/audio" Target="../media/media15.wav"/><Relationship Id="rId35" Type="http://schemas.microsoft.com/office/2007/relationships/media" Target="../media/media18.wav"/><Relationship Id="rId8" Type="http://schemas.openxmlformats.org/officeDocument/2006/relationships/audio" Target="../media/media4.wav"/><Relationship Id="rId3" Type="http://schemas.microsoft.com/office/2007/relationships/media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05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18" y="457200"/>
            <a:ext cx="7924800" cy="609600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The Sound of the Modes</a:t>
            </a:r>
            <a:endParaRPr lang="en-US" cap="none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06614"/>
              </p:ext>
            </p:extLst>
          </p:nvPr>
        </p:nvGraphicFramePr>
        <p:xfrm>
          <a:off x="1353290" y="1253963"/>
          <a:ext cx="6096000" cy="453430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/>
                <a:gridCol w="2032000"/>
                <a:gridCol w="2032000"/>
              </a:tblGrid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Name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Scale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Orchestration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Ionian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Dorian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Phrygian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Lydian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Mixolydian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Aeolian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Locrian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Whole Tone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0107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The 9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eolian Sca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233678" y="4086470"/>
            <a:ext cx="265299" cy="265299"/>
          </a:xfrm>
          <a:prstGeom prst="rect">
            <a:avLst/>
          </a:prstGeom>
        </p:spPr>
      </p:pic>
      <p:pic>
        <p:nvPicPr>
          <p:cNvPr id="6" name="Dorian Sca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274864" y="2268470"/>
            <a:ext cx="243682" cy="243682"/>
          </a:xfrm>
          <a:prstGeom prst="rect">
            <a:avLst/>
          </a:prstGeom>
        </p:spPr>
      </p:pic>
      <p:pic>
        <p:nvPicPr>
          <p:cNvPr id="7" name="Ionian Scal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250665" y="1845885"/>
            <a:ext cx="287715" cy="287715"/>
          </a:xfrm>
          <a:prstGeom prst="rect">
            <a:avLst/>
          </a:prstGeom>
        </p:spPr>
      </p:pic>
      <p:pic>
        <p:nvPicPr>
          <p:cNvPr id="8" name="Locrian Scale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252847" y="4512885"/>
            <a:ext cx="287715" cy="287715"/>
          </a:xfrm>
          <a:prstGeom prst="rect">
            <a:avLst/>
          </a:prstGeom>
        </p:spPr>
      </p:pic>
      <p:pic>
        <p:nvPicPr>
          <p:cNvPr id="9" name="Lydian Scale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222470" y="3221829"/>
            <a:ext cx="287716" cy="287716"/>
          </a:xfrm>
          <a:prstGeom prst="rect">
            <a:avLst/>
          </a:prstGeom>
        </p:spPr>
      </p:pic>
      <p:pic>
        <p:nvPicPr>
          <p:cNvPr id="10" name="Phrygian Scale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222470" y="2708249"/>
            <a:ext cx="298924" cy="298924"/>
          </a:xfrm>
          <a:prstGeom prst="rect">
            <a:avLst/>
          </a:prstGeom>
        </p:spPr>
      </p:pic>
      <p:pic>
        <p:nvPicPr>
          <p:cNvPr id="11" name="MixoLydian Scale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293742" y="3712823"/>
            <a:ext cx="248141" cy="248141"/>
          </a:xfrm>
          <a:prstGeom prst="rect">
            <a:avLst/>
          </a:prstGeom>
        </p:spPr>
      </p:pic>
      <p:pic>
        <p:nvPicPr>
          <p:cNvPr id="12" name="1 Whole Tone Scale Piano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301048" y="4952314"/>
            <a:ext cx="269740" cy="269740"/>
          </a:xfrm>
          <a:prstGeom prst="rect">
            <a:avLst/>
          </a:prstGeom>
        </p:spPr>
      </p:pic>
      <p:pic>
        <p:nvPicPr>
          <p:cNvPr id="13" name="2 Whole Tone Orchestrated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5990356" y="4988059"/>
            <a:ext cx="269740" cy="269740"/>
          </a:xfrm>
          <a:prstGeom prst="rect">
            <a:avLst/>
          </a:prstGeom>
        </p:spPr>
      </p:pic>
      <p:pic>
        <p:nvPicPr>
          <p:cNvPr id="14" name="AEOLIAN On Top of Old Smokey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300744" y="4091393"/>
            <a:ext cx="269740" cy="269740"/>
          </a:xfrm>
          <a:prstGeom prst="rect">
            <a:avLst/>
          </a:prstGeom>
        </p:spPr>
      </p:pic>
      <p:pic>
        <p:nvPicPr>
          <p:cNvPr id="15" name="DORIAN On Top of Old Smokey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76134" y="2261140"/>
            <a:ext cx="243682" cy="243682"/>
          </a:xfrm>
          <a:prstGeom prst="rect">
            <a:avLst/>
          </a:prstGeom>
        </p:spPr>
      </p:pic>
      <p:pic>
        <p:nvPicPr>
          <p:cNvPr id="16" name="LOCRIAN On Top of Old Smokey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300744" y="4576943"/>
            <a:ext cx="269740" cy="269740"/>
          </a:xfrm>
          <a:prstGeom prst="rect">
            <a:avLst/>
          </a:prstGeom>
        </p:spPr>
      </p:pic>
      <p:pic>
        <p:nvPicPr>
          <p:cNvPr id="17" name="LYDIAN On Top of Old Smokey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86152" y="3195060"/>
            <a:ext cx="298924" cy="298924"/>
          </a:xfrm>
          <a:prstGeom prst="rect">
            <a:avLst/>
          </a:prstGeom>
        </p:spPr>
      </p:pic>
      <p:pic>
        <p:nvPicPr>
          <p:cNvPr id="18" name="Ionion On Top of Old Smokey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83137" y="1845885"/>
            <a:ext cx="269740" cy="269740"/>
          </a:xfrm>
          <a:prstGeom prst="rect">
            <a:avLst/>
          </a:prstGeom>
        </p:spPr>
      </p:pic>
      <p:pic>
        <p:nvPicPr>
          <p:cNvPr id="20" name="PHRYGIAN On Top of Old Smokey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79358" y="2737433"/>
            <a:ext cx="269740" cy="269740"/>
          </a:xfrm>
          <a:prstGeom prst="rect">
            <a:avLst/>
          </a:prstGeom>
        </p:spPr>
      </p:pic>
      <p:pic>
        <p:nvPicPr>
          <p:cNvPr id="21" name="MIXOLYDIAN On Top of Old Smokey.wa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86152" y="3624595"/>
            <a:ext cx="298924" cy="298924"/>
          </a:xfrm>
          <a:prstGeom prst="rect">
            <a:avLst/>
          </a:prstGeom>
        </p:spPr>
      </p:pic>
      <p:pic>
        <p:nvPicPr>
          <p:cNvPr id="22" name="WHOLE TONE orchestration On Top of Old Smokey.wav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511323" y="4979664"/>
            <a:ext cx="278135" cy="278135"/>
          </a:xfrm>
          <a:prstGeom prst="rect">
            <a:avLst/>
          </a:prstGeom>
        </p:spPr>
      </p:pic>
      <p:pic>
        <p:nvPicPr>
          <p:cNvPr id="23" name="9th On Top of Old Smokey.wav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86152" y="5489338"/>
            <a:ext cx="298924" cy="2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rizon">
  <a:themeElements>
    <a:clrScheme name="Custom 3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00B0F0"/>
      </a:hlink>
      <a:folHlink>
        <a:srgbClr val="00B0F0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118</Words>
  <Application>Microsoft Office PowerPoint</Application>
  <PresentationFormat>On-screen Show (4:3)</PresentationFormat>
  <Paragraphs>23</Paragraphs>
  <Slides>2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Horizon</vt:lpstr>
      <vt:lpstr>PowerPoint Presentation</vt:lpstr>
      <vt:lpstr>The Sound of the Modes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Troxler</dc:creator>
  <cp:lastModifiedBy>Bill Troxler</cp:lastModifiedBy>
  <cp:revision>1</cp:revision>
  <dcterms:created xsi:type="dcterms:W3CDTF">2016-06-18T15:32:13Z</dcterms:created>
  <dcterms:modified xsi:type="dcterms:W3CDTF">2016-06-18T15:33:16Z</dcterms:modified>
</cp:coreProperties>
</file>